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7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AFD"/>
          </a:solidFill>
          <a:ln>
            <a:solidFill>
              <a:srgbClr val="F8FA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81932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rPr dirty="0"/>
              <a:t>🔍  La </a:t>
            </a:r>
            <a:r>
              <a:rPr dirty="0" err="1"/>
              <a:t>Trasparenza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Scuola</a:t>
            </a:r>
            <a:r>
              <a:rPr lang="it-IT" dirty="0"/>
              <a:t> 					 			2026</a:t>
            </a:r>
            <a:endParaRPr dirty="0"/>
          </a:p>
        </p:txBody>
      </p:sp>
      <p:pic>
        <p:nvPicPr>
          <p:cNvPr id="5" name="Picture 4" descr="intestazione_indirizzo_musicale_ok2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485" y="5816111"/>
            <a:ext cx="2743200" cy="8590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40080" y="19202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59" y="20299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rPr dirty="0"/>
              <a:t>✓ </a:t>
            </a:r>
            <a:r>
              <a:rPr dirty="0" err="1"/>
              <a:t>Principi</a:t>
            </a:r>
            <a:r>
              <a:rPr dirty="0"/>
              <a:t>, </a:t>
            </a:r>
            <a:r>
              <a:rPr dirty="0" err="1"/>
              <a:t>obblighi</a:t>
            </a:r>
            <a:r>
              <a:rPr dirty="0"/>
              <a:t> e accesso </a:t>
            </a:r>
            <a:r>
              <a:rPr dirty="0" err="1"/>
              <a:t>agli</a:t>
            </a:r>
            <a:r>
              <a:rPr dirty="0"/>
              <a:t> </a:t>
            </a:r>
            <a:r>
              <a:rPr dirty="0" err="1"/>
              <a:t>atti</a:t>
            </a:r>
            <a:endParaRPr dirty="0"/>
          </a:p>
        </p:txBody>
      </p:sp>
      <p:sp>
        <p:nvSpPr>
          <p:cNvPr id="8" name="Oval 7"/>
          <p:cNvSpPr/>
          <p:nvPr/>
        </p:nvSpPr>
        <p:spPr>
          <a:xfrm>
            <a:off x="6126480" y="2743200"/>
            <a:ext cx="2011680" cy="2011680"/>
          </a:xfrm>
          <a:prstGeom prst="ellipse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37960" y="3383280"/>
            <a:ext cx="1097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309360"/>
            <a:ext cx="299633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5A5A5A"/>
                </a:solidFill>
              </a:defRPr>
            </a:pPr>
            <a:r>
              <a:rPr lang="it-IT" dirty="0"/>
              <a:t>I.C.S. Aldo De </a:t>
            </a:r>
            <a:r>
              <a:rPr lang="it-IT" dirty="0" err="1"/>
              <a:t>Bernart</a:t>
            </a:r>
            <a:r>
              <a:rPr lang="it-IT" dirty="0"/>
              <a:t> - Trasparenza e Accesso agli Atti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AFD"/>
          </a:solidFill>
          <a:ln>
            <a:solidFill>
              <a:srgbClr val="F8FA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⚖️  I pilastri della Trasparenza</a:t>
            </a:r>
          </a:p>
        </p:txBody>
      </p:sp>
      <p:pic>
        <p:nvPicPr>
          <p:cNvPr id="5" name="Picture 4" descr="intestazione_indirizzo_musicale_ok2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5715791"/>
            <a:ext cx="2743200" cy="8590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40080" y="19202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59" y="20299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Legalità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8346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59" y="29443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Partecipazione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749039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59" y="38587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Responsabilità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6634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59" y="47731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Prevenzione della corruzione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743200"/>
            <a:ext cx="2011680" cy="2011680"/>
          </a:xfrm>
          <a:prstGeom prst="ellipse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37960" y="3383280"/>
            <a:ext cx="1097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⚖️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6309360"/>
            <a:ext cx="299633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5A5A5A"/>
                </a:solidFill>
              </a:defRPr>
            </a:pPr>
            <a:r>
              <a:rPr lang="it-IT" dirty="0"/>
              <a:t>I.C.S. Aldo De </a:t>
            </a:r>
            <a:r>
              <a:rPr lang="it-IT" dirty="0" err="1"/>
              <a:t>Bernart</a:t>
            </a:r>
            <a:r>
              <a:rPr lang="it-IT" dirty="0"/>
              <a:t> - Trasparenza e Accesso agli Atti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AFD"/>
          </a:solidFill>
          <a:ln>
            <a:solidFill>
              <a:srgbClr val="F8FA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📚  Quadro Normativo</a:t>
            </a:r>
          </a:p>
        </p:txBody>
      </p:sp>
      <p:pic>
        <p:nvPicPr>
          <p:cNvPr id="5" name="Picture 4" descr="intestazione_indirizzo_musicale_ok2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5816111"/>
            <a:ext cx="2743200" cy="8590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40080" y="19202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59" y="20299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Art. 97 Costituzione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8346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59" y="29443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Legge 190/2012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749039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59" y="38587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D.Lgs. 33/2013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6634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59" y="47731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D.Lgs. 97/2016 (FOIA)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743200"/>
            <a:ext cx="2011680" cy="2011680"/>
          </a:xfrm>
          <a:prstGeom prst="ellipse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37960" y="3383280"/>
            <a:ext cx="1097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6309360"/>
            <a:ext cx="299633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5A5A5A"/>
                </a:solidFill>
              </a:defRPr>
            </a:pPr>
            <a:r>
              <a:rPr lang="it-IT" dirty="0"/>
              <a:t>I.C.S. Aldo De </a:t>
            </a:r>
            <a:r>
              <a:rPr lang="it-IT" dirty="0" err="1"/>
              <a:t>Bernart</a:t>
            </a:r>
            <a:r>
              <a:rPr lang="it-IT" dirty="0"/>
              <a:t> - Trasparenza e Accesso agli Atti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AFD"/>
          </a:solidFill>
          <a:ln>
            <a:solidFill>
              <a:srgbClr val="F8FA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🏛️  Amministrazione Trasparente</a:t>
            </a:r>
          </a:p>
        </p:txBody>
      </p:sp>
      <p:pic>
        <p:nvPicPr>
          <p:cNvPr id="5" name="Picture 4" descr="intestazione_indirizzo_musicale_ok2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5715791"/>
            <a:ext cx="2743200" cy="8590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40080" y="19202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59" y="20299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Dati e documenti pubblici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8346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59" y="29443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Bilanci e incarichi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749039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59" y="38587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Bandi e provvedimenti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6634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2959" y="47731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PNRR e PON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743200"/>
            <a:ext cx="2011680" cy="2011680"/>
          </a:xfrm>
          <a:prstGeom prst="ellipse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37960" y="3383280"/>
            <a:ext cx="1097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🏛️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6309360"/>
            <a:ext cx="299633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5A5A5A"/>
                </a:solidFill>
              </a:defRPr>
            </a:pPr>
            <a:r>
              <a:rPr lang="it-IT" dirty="0"/>
              <a:t>I.C.S. Aldo De </a:t>
            </a:r>
            <a:r>
              <a:rPr lang="it-IT" dirty="0" err="1"/>
              <a:t>Bernart</a:t>
            </a:r>
            <a:r>
              <a:rPr lang="it-IT" dirty="0"/>
              <a:t> - Trasparenza e Accesso agli Atti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AFD"/>
          </a:solidFill>
          <a:ln>
            <a:solidFill>
              <a:srgbClr val="F8FA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📂  Accesso agli Atti</a:t>
            </a:r>
          </a:p>
        </p:txBody>
      </p:sp>
      <p:pic>
        <p:nvPicPr>
          <p:cNvPr id="5" name="Picture 4" descr="intestazione_indirizzo_musicale_ok2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339" y="5816111"/>
            <a:ext cx="2743200" cy="8590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40080" y="19202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59" y="20299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Accesso documentale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8346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59" y="29443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Accesso civico semplice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749039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59" y="38587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Accesso civico generalizzato</a:t>
            </a:r>
          </a:p>
        </p:txBody>
      </p:sp>
      <p:sp>
        <p:nvSpPr>
          <p:cNvPr id="12" name="Oval 11"/>
          <p:cNvSpPr/>
          <p:nvPr/>
        </p:nvSpPr>
        <p:spPr>
          <a:xfrm>
            <a:off x="6126480" y="2743200"/>
            <a:ext cx="2011680" cy="2011680"/>
          </a:xfrm>
          <a:prstGeom prst="ellipse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37960" y="3383280"/>
            <a:ext cx="1097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6309360"/>
            <a:ext cx="299633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5A5A5A"/>
                </a:solidFill>
              </a:defRPr>
            </a:pPr>
            <a:r>
              <a:rPr lang="it-IT" dirty="0"/>
              <a:t>I.C.S. Aldo De </a:t>
            </a:r>
            <a:r>
              <a:rPr lang="it-IT" dirty="0" err="1"/>
              <a:t>Bernart</a:t>
            </a:r>
            <a:r>
              <a:rPr lang="it-IT" dirty="0"/>
              <a:t> - Trasparenza e Accesso agli Atti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AFD"/>
          </a:solidFill>
          <a:ln>
            <a:solidFill>
              <a:srgbClr val="F8FA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🔒  Trasparenza e Privacy</a:t>
            </a:r>
          </a:p>
        </p:txBody>
      </p:sp>
      <p:pic>
        <p:nvPicPr>
          <p:cNvPr id="5" name="Picture 4" descr="intestazione_indirizzo_musicale_ok2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5879855"/>
            <a:ext cx="2743200" cy="8590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40080" y="19202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59" y="20299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Tutela dei dati personali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834640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59" y="29443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Protezione dei minori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749039"/>
            <a:ext cx="4754880" cy="640080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59" y="3858768"/>
            <a:ext cx="4389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1E3C5A"/>
                </a:solidFill>
              </a:defRPr>
            </a:pPr>
            <a:r>
              <a:t>✓ Bilanciamento tra accesso e riservatezza</a:t>
            </a:r>
          </a:p>
        </p:txBody>
      </p:sp>
      <p:sp>
        <p:nvSpPr>
          <p:cNvPr id="12" name="Oval 11"/>
          <p:cNvSpPr/>
          <p:nvPr/>
        </p:nvSpPr>
        <p:spPr>
          <a:xfrm>
            <a:off x="6126480" y="2743200"/>
            <a:ext cx="2011680" cy="2011680"/>
          </a:xfrm>
          <a:prstGeom prst="ellipse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37960" y="3383280"/>
            <a:ext cx="1097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6309360"/>
            <a:ext cx="299633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5A5A5A"/>
                </a:solidFill>
              </a:defRPr>
            </a:pPr>
            <a:r>
              <a:rPr lang="it-IT" dirty="0"/>
              <a:t>I.C.S. Aldo De </a:t>
            </a:r>
            <a:r>
              <a:rPr lang="it-IT" dirty="0" err="1"/>
              <a:t>Bernart</a:t>
            </a:r>
            <a:r>
              <a:rPr lang="it-IT" dirty="0"/>
              <a:t> - Trasparenza e Accesso agli Atti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AFD"/>
          </a:solidFill>
          <a:ln>
            <a:solidFill>
              <a:srgbClr val="F8FAF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🎯  Conclusioni</a:t>
            </a:r>
          </a:p>
        </p:txBody>
      </p:sp>
      <p:pic>
        <p:nvPicPr>
          <p:cNvPr id="5" name="Picture 4" descr="intestazione_indirizzo_musicale_ok2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5879855"/>
            <a:ext cx="2743200" cy="8590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87100" y="1931355"/>
            <a:ext cx="4403466" cy="2210339"/>
          </a:xfrm>
          <a:prstGeom prst="roundRect">
            <a:avLst/>
          </a:prstGeom>
          <a:solidFill>
            <a:srgbClr val="E1ECF8"/>
          </a:solidFill>
          <a:ln>
            <a:solidFill>
              <a:srgbClr val="78A0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642895" y="2029968"/>
            <a:ext cx="2799164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1E3C5A"/>
                </a:solidFill>
              </a:defRPr>
            </a:pPr>
            <a:r>
              <a:rPr dirty="0"/>
              <a:t>✓ </a:t>
            </a:r>
            <a:r>
              <a:rPr lang="it-IT" dirty="0"/>
              <a:t>Un istituto che lavora </a:t>
            </a:r>
          </a:p>
          <a:p>
            <a:pPr algn="ctr">
              <a:defRPr sz="2000">
                <a:solidFill>
                  <a:srgbClr val="1E3C5A"/>
                </a:solidFill>
              </a:defRPr>
            </a:pPr>
            <a:r>
              <a:rPr lang="it-IT" dirty="0"/>
              <a:t>in modo trasparente </a:t>
            </a:r>
          </a:p>
          <a:p>
            <a:pPr algn="ctr">
              <a:defRPr sz="2000">
                <a:solidFill>
                  <a:srgbClr val="1E3C5A"/>
                </a:solidFill>
              </a:defRPr>
            </a:pPr>
            <a:r>
              <a:rPr lang="it-IT" dirty="0"/>
              <a:t>si configura come scuola </a:t>
            </a:r>
          </a:p>
          <a:p>
            <a:pPr algn="ctr">
              <a:defRPr sz="2000">
                <a:solidFill>
                  <a:srgbClr val="1E3C5A"/>
                </a:solidFill>
              </a:defRPr>
            </a:pPr>
            <a:r>
              <a:rPr lang="it-IT" dirty="0"/>
              <a:t>a</a:t>
            </a:r>
            <a:r>
              <a:rPr dirty="0" err="1"/>
              <a:t>perta</a:t>
            </a:r>
            <a:r>
              <a:rPr lang="it-IT" dirty="0"/>
              <a:t>,</a:t>
            </a:r>
          </a:p>
          <a:p>
            <a:pPr algn="ctr">
              <a:defRPr sz="2000">
                <a:solidFill>
                  <a:srgbClr val="1E3C5A"/>
                </a:solidFill>
              </a:defRPr>
            </a:pPr>
            <a:r>
              <a:rPr dirty="0"/>
              <a:t> </a:t>
            </a:r>
            <a:r>
              <a:rPr lang="it-IT" dirty="0"/>
              <a:t>r</a:t>
            </a:r>
            <a:r>
              <a:rPr dirty="0" err="1"/>
              <a:t>esponsabile</a:t>
            </a:r>
            <a:r>
              <a:rPr lang="it-IT" dirty="0"/>
              <a:t> </a:t>
            </a:r>
            <a:r>
              <a:rPr dirty="0"/>
              <a:t> e </a:t>
            </a:r>
            <a:endParaRPr lang="it-IT" dirty="0"/>
          </a:p>
          <a:p>
            <a:pPr algn="ctr">
              <a:defRPr sz="2000">
                <a:solidFill>
                  <a:srgbClr val="1E3C5A"/>
                </a:solidFill>
              </a:defRPr>
            </a:pPr>
            <a:r>
              <a:rPr dirty="0" err="1"/>
              <a:t>vicina</a:t>
            </a:r>
            <a:r>
              <a:rPr dirty="0"/>
              <a:t> ai </a:t>
            </a:r>
            <a:r>
              <a:rPr dirty="0" err="1"/>
              <a:t>cittadini</a:t>
            </a:r>
            <a:r>
              <a:rPr dirty="0"/>
              <a:t>.</a:t>
            </a:r>
          </a:p>
        </p:txBody>
      </p:sp>
      <p:sp>
        <p:nvSpPr>
          <p:cNvPr id="8" name="Oval 7"/>
          <p:cNvSpPr/>
          <p:nvPr/>
        </p:nvSpPr>
        <p:spPr>
          <a:xfrm>
            <a:off x="6126480" y="2743200"/>
            <a:ext cx="2011680" cy="2011680"/>
          </a:xfrm>
          <a:prstGeom prst="ellipse">
            <a:avLst/>
          </a:prstGeom>
          <a:solidFill>
            <a:srgbClr val="154C79"/>
          </a:solidFill>
          <a:ln>
            <a:solidFill>
              <a:srgbClr val="154C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37960" y="3383280"/>
            <a:ext cx="1097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/>
            </a:pPr>
            <a:r>
              <a:t>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309360"/>
            <a:ext cx="299633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5A5A5A"/>
                </a:solidFill>
              </a:defRPr>
            </a:pPr>
            <a:r>
              <a:rPr lang="it-IT" dirty="0"/>
              <a:t>I.C.S. Aldo De </a:t>
            </a:r>
            <a:r>
              <a:rPr lang="it-IT" dirty="0" err="1"/>
              <a:t>Bernart</a:t>
            </a:r>
            <a:r>
              <a:rPr lang="it-IT" dirty="0"/>
              <a:t> - Trasparenza e Accesso agli Atti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255</Words>
  <Application>Microsoft Office PowerPoint</Application>
  <PresentationFormat>Presentazione su schermo (4:3)</PresentationFormat>
  <Paragraphs>46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contabilità</dc:creator>
  <cp:keywords/>
  <dc:description>generated using python-pptx</dc:description>
  <cp:lastModifiedBy>contabilità</cp:lastModifiedBy>
  <cp:revision>3</cp:revision>
  <dcterms:created xsi:type="dcterms:W3CDTF">2013-01-27T09:14:16Z</dcterms:created>
  <dcterms:modified xsi:type="dcterms:W3CDTF">2026-07-01T09:49:11Z</dcterms:modified>
  <cp:category/>
</cp:coreProperties>
</file>